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58" r:id="rId5"/>
    <p:sldId id="261" r:id="rId6"/>
    <p:sldId id="259" r:id="rId7"/>
    <p:sldId id="263" r:id="rId8"/>
    <p:sldId id="262" r:id="rId9"/>
    <p:sldId id="260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4804"/>
    <a:srgbClr val="96C3EC"/>
    <a:srgbClr val="6D96CC"/>
    <a:srgbClr val="7BB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B17BC-9252-49EC-9061-9E4D72EA33C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95F058D9-A1C4-4E8F-866B-5819A8EDD05B}">
      <dgm:prSet/>
      <dgm:spPr/>
      <dgm:t>
        <a:bodyPr/>
        <a:lstStyle/>
        <a:p>
          <a:r>
            <a:rPr lang="de-DE" dirty="0" err="1">
              <a:latin typeface="Aharoni" panose="02010803020104030203" pitchFamily="2" charset="-79"/>
              <a:cs typeface="Aharoni" panose="02010803020104030203" pitchFamily="2" charset="-79"/>
            </a:rPr>
            <a:t>public</a:t>
          </a:r>
          <a:r>
            <a:rPr lang="de-DE" dirty="0">
              <a:latin typeface="Aharoni" panose="02010803020104030203" pitchFamily="2" charset="-79"/>
              <a:cs typeface="Aharoni" panose="02010803020104030203" pitchFamily="2" charset="-79"/>
            </a:rPr>
            <a:t>/</a:t>
          </a:r>
          <a:r>
            <a:rPr lang="de-DE" dirty="0" err="1">
              <a:latin typeface="Aharoni" panose="02010803020104030203" pitchFamily="2" charset="-79"/>
              <a:cs typeface="Aharoni" panose="02010803020104030203" pitchFamily="2" charset="-79"/>
            </a:rPr>
            <a:t>community</a:t>
          </a:r>
          <a:endParaRPr lang="de-CH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9C46585-6087-4E17-9CA2-9F871D091882}" type="parTrans" cxnId="{6AF0B94B-2947-4F4A-B9B2-2A414CB5BFB7}">
      <dgm:prSet/>
      <dgm:spPr/>
      <dgm:t>
        <a:bodyPr/>
        <a:lstStyle/>
        <a:p>
          <a:endParaRPr lang="de-CH"/>
        </a:p>
      </dgm:t>
    </dgm:pt>
    <dgm:pt modelId="{E11DB965-5E9B-4E65-A21A-DF1DF9C952DB}" type="sibTrans" cxnId="{6AF0B94B-2947-4F4A-B9B2-2A414CB5BFB7}">
      <dgm:prSet/>
      <dgm:spPr/>
      <dgm:t>
        <a:bodyPr/>
        <a:lstStyle/>
        <a:p>
          <a:endParaRPr lang="de-CH"/>
        </a:p>
      </dgm:t>
    </dgm:pt>
    <dgm:pt modelId="{D32D579B-993C-4E20-B122-05BDC495CF24}">
      <dgm:prSet custT="1"/>
      <dgm:spPr/>
      <dgm:t>
        <a:bodyPr/>
        <a:lstStyle/>
        <a:p>
          <a:r>
            <a:rPr lang="de-DE" sz="1800" dirty="0"/>
            <a:t>Online - Default</a:t>
          </a:r>
          <a:endParaRPr lang="de-CH" sz="1800" dirty="0"/>
        </a:p>
      </dgm:t>
    </dgm:pt>
    <dgm:pt modelId="{7F33CE6D-4C57-408D-820D-9C6CD5429F93}" type="parTrans" cxnId="{F585B58A-C1D6-4066-8A70-C4476F083F07}">
      <dgm:prSet/>
      <dgm:spPr/>
      <dgm:t>
        <a:bodyPr/>
        <a:lstStyle/>
        <a:p>
          <a:endParaRPr lang="de-CH"/>
        </a:p>
      </dgm:t>
    </dgm:pt>
    <dgm:pt modelId="{5138F539-2E60-4328-BF9D-917DDA0828FD}" type="sibTrans" cxnId="{F585B58A-C1D6-4066-8A70-C4476F083F07}">
      <dgm:prSet/>
      <dgm:spPr/>
      <dgm:t>
        <a:bodyPr/>
        <a:lstStyle/>
        <a:p>
          <a:endParaRPr lang="de-CH"/>
        </a:p>
      </dgm:t>
    </dgm:pt>
    <dgm:pt modelId="{9E50A5CE-3483-4E87-8651-5ACCB055B910}">
      <dgm:prSet custT="1"/>
      <dgm:spPr/>
      <dgm:t>
        <a:bodyPr/>
        <a:lstStyle/>
        <a:p>
          <a:r>
            <a:rPr lang="de-DE" sz="1800" dirty="0"/>
            <a:t>Least </a:t>
          </a:r>
          <a:r>
            <a:rPr lang="de-DE" sz="1800" dirty="0" err="1"/>
            <a:t>effort</a:t>
          </a:r>
          <a:r>
            <a:rPr lang="de-DE" sz="1800" dirty="0"/>
            <a:t> / </a:t>
          </a:r>
          <a:r>
            <a:rPr lang="de-DE" sz="1800" dirty="0" err="1"/>
            <a:t>the</a:t>
          </a:r>
          <a:r>
            <a:rPr lang="de-DE" sz="1800" dirty="0"/>
            <a:t> modern </a:t>
          </a:r>
          <a:r>
            <a:rPr lang="de-DE" sz="1800" dirty="0" err="1"/>
            <a:t>way</a:t>
          </a:r>
          <a:endParaRPr lang="de-CH" sz="1800" dirty="0"/>
        </a:p>
      </dgm:t>
    </dgm:pt>
    <dgm:pt modelId="{2520C4F0-EF50-4CE6-927F-2A80CC0725F9}" type="parTrans" cxnId="{A9666FDA-1291-4DD4-AB32-CF9AA095DA2B}">
      <dgm:prSet/>
      <dgm:spPr/>
      <dgm:t>
        <a:bodyPr/>
        <a:lstStyle/>
        <a:p>
          <a:endParaRPr lang="de-CH"/>
        </a:p>
      </dgm:t>
    </dgm:pt>
    <dgm:pt modelId="{92089164-ED63-46A6-980E-0272F98C8908}" type="sibTrans" cxnId="{A9666FDA-1291-4DD4-AB32-CF9AA095DA2B}">
      <dgm:prSet/>
      <dgm:spPr/>
      <dgm:t>
        <a:bodyPr/>
        <a:lstStyle/>
        <a:p>
          <a:endParaRPr lang="de-CH"/>
        </a:p>
      </dgm:t>
    </dgm:pt>
    <dgm:pt modelId="{536898AB-7B30-4A73-8DD5-C6840A76CC9E}">
      <dgm:prSet/>
      <dgm:spPr/>
      <dgm:t>
        <a:bodyPr/>
        <a:lstStyle/>
        <a:p>
          <a:r>
            <a:rPr lang="de-DE" dirty="0">
              <a:latin typeface="Aharoni" panose="02010803020104030203" pitchFamily="2" charset="-79"/>
              <a:cs typeface="Aharoni" panose="02010803020104030203" pitchFamily="2" charset="-79"/>
            </a:rPr>
            <a:t>private (internal network)</a:t>
          </a:r>
          <a:endParaRPr lang="de-CH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C30B12B-36FF-475A-BD2E-C37B4E5CC91E}" type="parTrans" cxnId="{43E75988-68FD-47D5-8443-18F04EAC0AAE}">
      <dgm:prSet/>
      <dgm:spPr/>
      <dgm:t>
        <a:bodyPr/>
        <a:lstStyle/>
        <a:p>
          <a:endParaRPr lang="de-CH"/>
        </a:p>
      </dgm:t>
    </dgm:pt>
    <dgm:pt modelId="{6F8EFFF5-32E0-44B2-81E9-4CD28AEED834}" type="sibTrans" cxnId="{43E75988-68FD-47D5-8443-18F04EAC0AAE}">
      <dgm:prSet/>
      <dgm:spPr/>
      <dgm:t>
        <a:bodyPr/>
        <a:lstStyle/>
        <a:p>
          <a:endParaRPr lang="de-CH"/>
        </a:p>
      </dgm:t>
    </dgm:pt>
    <dgm:pt modelId="{04B2226C-B1DE-443E-A1FA-530978FFA06C}">
      <dgm:prSet custT="1"/>
      <dgm:spPr/>
      <dgm:t>
        <a:bodyPr/>
        <a:lstStyle/>
        <a:p>
          <a:r>
            <a:rPr lang="de-DE" sz="1800" dirty="0"/>
            <a:t>Use own </a:t>
          </a:r>
          <a:r>
            <a:rPr lang="de-DE" sz="1800" dirty="0" err="1"/>
            <a:t>repo</a:t>
          </a:r>
          <a:r>
            <a:rPr lang="de-DE" sz="1800" dirty="0"/>
            <a:t> </a:t>
          </a:r>
          <a:r>
            <a:rPr lang="de-DE" sz="1800" dirty="0" err="1"/>
            <a:t>as</a:t>
          </a:r>
          <a:r>
            <a:rPr lang="de-DE" sz="1800" dirty="0"/>
            <a:t> </a:t>
          </a:r>
          <a:r>
            <a:rPr lang="de-DE" sz="1800" dirty="0" err="1"/>
            <a:t>primary</a:t>
          </a:r>
          <a:endParaRPr lang="de-CH" sz="1800" dirty="0"/>
        </a:p>
      </dgm:t>
    </dgm:pt>
    <dgm:pt modelId="{06165222-3027-4B03-94EE-6EDB319DC71C}" type="parTrans" cxnId="{A540DAAC-D16E-4FD3-952C-A130C8CE7E46}">
      <dgm:prSet/>
      <dgm:spPr/>
      <dgm:t>
        <a:bodyPr/>
        <a:lstStyle/>
        <a:p>
          <a:endParaRPr lang="de-CH"/>
        </a:p>
      </dgm:t>
    </dgm:pt>
    <dgm:pt modelId="{DED2FE42-32F2-4EE4-B5BF-7E97B90AE146}" type="sibTrans" cxnId="{A540DAAC-D16E-4FD3-952C-A130C8CE7E46}">
      <dgm:prSet/>
      <dgm:spPr/>
      <dgm:t>
        <a:bodyPr/>
        <a:lstStyle/>
        <a:p>
          <a:endParaRPr lang="de-CH"/>
        </a:p>
      </dgm:t>
    </dgm:pt>
    <dgm:pt modelId="{7B843E24-FE12-47AB-B81F-6AAC9E61AABA}">
      <dgm:prSet custT="1"/>
      <dgm:spPr/>
      <dgm:t>
        <a:bodyPr/>
        <a:lstStyle/>
        <a:p>
          <a:r>
            <a:rPr lang="de-DE" sz="1800" dirty="0"/>
            <a:t>Packages </a:t>
          </a:r>
          <a:r>
            <a:rPr lang="de-DE" sz="1800" dirty="0" err="1"/>
            <a:t>must</a:t>
          </a:r>
          <a:r>
            <a:rPr lang="de-DE" sz="1800" dirty="0"/>
            <a:t> </a:t>
          </a:r>
          <a:r>
            <a:rPr lang="de-DE" sz="1800" dirty="0" err="1"/>
            <a:t>be</a:t>
          </a:r>
          <a:r>
            <a:rPr lang="de-DE" sz="1800" dirty="0"/>
            <a:t> </a:t>
          </a:r>
          <a:r>
            <a:rPr lang="de-DE" sz="1800" dirty="0" err="1"/>
            <a:t>integrated</a:t>
          </a:r>
          <a:r>
            <a:rPr lang="de-DE" sz="1800" dirty="0"/>
            <a:t> </a:t>
          </a:r>
          <a:r>
            <a:rPr lang="de-DE" sz="1800" dirty="0" err="1"/>
            <a:t>manually</a:t>
          </a:r>
          <a:endParaRPr lang="de-CH" sz="1800" dirty="0"/>
        </a:p>
      </dgm:t>
    </dgm:pt>
    <dgm:pt modelId="{EB38F13F-C153-4D26-A90F-E776AF3ADA86}" type="parTrans" cxnId="{513A05E3-9808-48DA-A098-4FE87B83DD7D}">
      <dgm:prSet/>
      <dgm:spPr/>
      <dgm:t>
        <a:bodyPr/>
        <a:lstStyle/>
        <a:p>
          <a:endParaRPr lang="de-CH"/>
        </a:p>
      </dgm:t>
    </dgm:pt>
    <dgm:pt modelId="{B79054A0-530F-49F1-AD85-40BE9292B50D}" type="sibTrans" cxnId="{513A05E3-9808-48DA-A098-4FE87B83DD7D}">
      <dgm:prSet/>
      <dgm:spPr/>
      <dgm:t>
        <a:bodyPr/>
        <a:lstStyle/>
        <a:p>
          <a:endParaRPr lang="de-CH"/>
        </a:p>
      </dgm:t>
    </dgm:pt>
    <dgm:pt modelId="{BDA4AFCF-FC66-42E0-844C-5D984627373F}">
      <dgm:prSet custT="1"/>
      <dgm:spPr/>
      <dgm:t>
        <a:bodyPr/>
        <a:lstStyle/>
        <a:p>
          <a:r>
            <a:rPr lang="de-DE" sz="1800" dirty="0"/>
            <a:t>More </a:t>
          </a:r>
          <a:r>
            <a:rPr lang="de-DE" sz="1800" dirty="0" err="1"/>
            <a:t>control</a:t>
          </a:r>
          <a:endParaRPr lang="de-CH" sz="1800" dirty="0"/>
        </a:p>
      </dgm:t>
    </dgm:pt>
    <dgm:pt modelId="{1DAD89C2-B6F9-4C6C-BA5D-3CEC323A4CDC}" type="parTrans" cxnId="{E6AAA5DD-23C9-4F3D-B39E-8687AAC921D3}">
      <dgm:prSet/>
      <dgm:spPr/>
      <dgm:t>
        <a:bodyPr/>
        <a:lstStyle/>
        <a:p>
          <a:endParaRPr lang="de-CH"/>
        </a:p>
      </dgm:t>
    </dgm:pt>
    <dgm:pt modelId="{DA87B994-E256-4077-BB74-9E61EA4534F2}" type="sibTrans" cxnId="{E6AAA5DD-23C9-4F3D-B39E-8687AAC921D3}">
      <dgm:prSet/>
      <dgm:spPr/>
      <dgm:t>
        <a:bodyPr/>
        <a:lstStyle/>
        <a:p>
          <a:endParaRPr lang="de-CH"/>
        </a:p>
      </dgm:t>
    </dgm:pt>
    <dgm:pt modelId="{DE5B30C5-FAB3-4423-9E17-18B13CE0F81B}" type="pres">
      <dgm:prSet presAssocID="{7C7B17BC-9252-49EC-9061-9E4D72EA33C7}" presName="Name0" presStyleCnt="0">
        <dgm:presLayoutVars>
          <dgm:dir/>
          <dgm:animLvl val="lvl"/>
          <dgm:resizeHandles val="exact"/>
        </dgm:presLayoutVars>
      </dgm:prSet>
      <dgm:spPr/>
    </dgm:pt>
    <dgm:pt modelId="{80A28DE0-10B2-43B7-8CBE-E40C59985781}" type="pres">
      <dgm:prSet presAssocID="{95F058D9-A1C4-4E8F-866B-5819A8EDD05B}" presName="linNode" presStyleCnt="0"/>
      <dgm:spPr/>
    </dgm:pt>
    <dgm:pt modelId="{C3771CF0-4B0A-44D1-AB70-71CFDC450EF1}" type="pres">
      <dgm:prSet presAssocID="{95F058D9-A1C4-4E8F-866B-5819A8EDD05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E19DF84-0B69-40C9-8F88-34423F026FA8}" type="pres">
      <dgm:prSet presAssocID="{95F058D9-A1C4-4E8F-866B-5819A8EDD05B}" presName="descendantText" presStyleLbl="alignAccFollowNode1" presStyleIdx="0" presStyleCnt="2">
        <dgm:presLayoutVars>
          <dgm:bulletEnabled val="1"/>
        </dgm:presLayoutVars>
      </dgm:prSet>
      <dgm:spPr/>
    </dgm:pt>
    <dgm:pt modelId="{7F02BC9C-9445-4074-A43D-2C902DB081CE}" type="pres">
      <dgm:prSet presAssocID="{E11DB965-5E9B-4E65-A21A-DF1DF9C952DB}" presName="sp" presStyleCnt="0"/>
      <dgm:spPr/>
    </dgm:pt>
    <dgm:pt modelId="{922588D6-80D8-4B7C-A645-3FBCC12CAF5D}" type="pres">
      <dgm:prSet presAssocID="{536898AB-7B30-4A73-8DD5-C6840A76CC9E}" presName="linNode" presStyleCnt="0"/>
      <dgm:spPr/>
    </dgm:pt>
    <dgm:pt modelId="{FB107A25-8161-4B39-B6EB-CEFEACD640FE}" type="pres">
      <dgm:prSet presAssocID="{536898AB-7B30-4A73-8DD5-C6840A76CC9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98ACEBC-141C-43BD-A68F-D11F11935BD9}" type="pres">
      <dgm:prSet presAssocID="{536898AB-7B30-4A73-8DD5-C6840A76CC9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652522A-3B10-4EA2-954E-5DDC220038AF}" type="presOf" srcId="{7C7B17BC-9252-49EC-9061-9E4D72EA33C7}" destId="{DE5B30C5-FAB3-4423-9E17-18B13CE0F81B}" srcOrd="0" destOrd="0" presId="urn:microsoft.com/office/officeart/2005/8/layout/vList5"/>
    <dgm:cxn modelId="{88EBB847-FE33-427A-88F5-111E9465B3FD}" type="presOf" srcId="{BDA4AFCF-FC66-42E0-844C-5D984627373F}" destId="{E98ACEBC-141C-43BD-A68F-D11F11935BD9}" srcOrd="0" destOrd="2" presId="urn:microsoft.com/office/officeart/2005/8/layout/vList5"/>
    <dgm:cxn modelId="{6AF0B94B-2947-4F4A-B9B2-2A414CB5BFB7}" srcId="{7C7B17BC-9252-49EC-9061-9E4D72EA33C7}" destId="{95F058D9-A1C4-4E8F-866B-5819A8EDD05B}" srcOrd="0" destOrd="0" parTransId="{49C46585-6087-4E17-9CA2-9F871D091882}" sibTransId="{E11DB965-5E9B-4E65-A21A-DF1DF9C952DB}"/>
    <dgm:cxn modelId="{99BAAD82-AD3C-46E0-A46D-B8F1ADAA1C24}" type="presOf" srcId="{536898AB-7B30-4A73-8DD5-C6840A76CC9E}" destId="{FB107A25-8161-4B39-B6EB-CEFEACD640FE}" srcOrd="0" destOrd="0" presId="urn:microsoft.com/office/officeart/2005/8/layout/vList5"/>
    <dgm:cxn modelId="{3319BC84-DACA-40E1-B7C9-44FB3FB5255E}" type="presOf" srcId="{95F058D9-A1C4-4E8F-866B-5819A8EDD05B}" destId="{C3771CF0-4B0A-44D1-AB70-71CFDC450EF1}" srcOrd="0" destOrd="0" presId="urn:microsoft.com/office/officeart/2005/8/layout/vList5"/>
    <dgm:cxn modelId="{43E75988-68FD-47D5-8443-18F04EAC0AAE}" srcId="{7C7B17BC-9252-49EC-9061-9E4D72EA33C7}" destId="{536898AB-7B30-4A73-8DD5-C6840A76CC9E}" srcOrd="1" destOrd="0" parTransId="{5C30B12B-36FF-475A-BD2E-C37B4E5CC91E}" sibTransId="{6F8EFFF5-32E0-44B2-81E9-4CD28AEED834}"/>
    <dgm:cxn modelId="{F585B58A-C1D6-4066-8A70-C4476F083F07}" srcId="{95F058D9-A1C4-4E8F-866B-5819A8EDD05B}" destId="{D32D579B-993C-4E20-B122-05BDC495CF24}" srcOrd="0" destOrd="0" parTransId="{7F33CE6D-4C57-408D-820D-9C6CD5429F93}" sibTransId="{5138F539-2E60-4328-BF9D-917DDA0828FD}"/>
    <dgm:cxn modelId="{8881CB96-7DD8-4BA3-92C7-026BA5E3B6FF}" type="presOf" srcId="{04B2226C-B1DE-443E-A1FA-530978FFA06C}" destId="{E98ACEBC-141C-43BD-A68F-D11F11935BD9}" srcOrd="0" destOrd="0" presId="urn:microsoft.com/office/officeart/2005/8/layout/vList5"/>
    <dgm:cxn modelId="{DC3ED8A4-741A-4B82-873E-F438FB1A8209}" type="presOf" srcId="{D32D579B-993C-4E20-B122-05BDC495CF24}" destId="{4E19DF84-0B69-40C9-8F88-34423F026FA8}" srcOrd="0" destOrd="0" presId="urn:microsoft.com/office/officeart/2005/8/layout/vList5"/>
    <dgm:cxn modelId="{A540DAAC-D16E-4FD3-952C-A130C8CE7E46}" srcId="{536898AB-7B30-4A73-8DD5-C6840A76CC9E}" destId="{04B2226C-B1DE-443E-A1FA-530978FFA06C}" srcOrd="0" destOrd="0" parTransId="{06165222-3027-4B03-94EE-6EDB319DC71C}" sibTransId="{DED2FE42-32F2-4EE4-B5BF-7E97B90AE146}"/>
    <dgm:cxn modelId="{A9666FDA-1291-4DD4-AB32-CF9AA095DA2B}" srcId="{95F058D9-A1C4-4E8F-866B-5819A8EDD05B}" destId="{9E50A5CE-3483-4E87-8651-5ACCB055B910}" srcOrd="1" destOrd="0" parTransId="{2520C4F0-EF50-4CE6-927F-2A80CC0725F9}" sibTransId="{92089164-ED63-46A6-980E-0272F98C8908}"/>
    <dgm:cxn modelId="{E6AAA5DD-23C9-4F3D-B39E-8687AAC921D3}" srcId="{536898AB-7B30-4A73-8DD5-C6840A76CC9E}" destId="{BDA4AFCF-FC66-42E0-844C-5D984627373F}" srcOrd="2" destOrd="0" parTransId="{1DAD89C2-B6F9-4C6C-BA5D-3CEC323A4CDC}" sibTransId="{DA87B994-E256-4077-BB74-9E61EA4534F2}"/>
    <dgm:cxn modelId="{8D05B1E2-C076-4AC6-A9A3-4293D7450BB2}" type="presOf" srcId="{9E50A5CE-3483-4E87-8651-5ACCB055B910}" destId="{4E19DF84-0B69-40C9-8F88-34423F026FA8}" srcOrd="0" destOrd="1" presId="urn:microsoft.com/office/officeart/2005/8/layout/vList5"/>
    <dgm:cxn modelId="{513A05E3-9808-48DA-A098-4FE87B83DD7D}" srcId="{536898AB-7B30-4A73-8DD5-C6840A76CC9E}" destId="{7B843E24-FE12-47AB-B81F-6AAC9E61AABA}" srcOrd="1" destOrd="0" parTransId="{EB38F13F-C153-4D26-A90F-E776AF3ADA86}" sibTransId="{B79054A0-530F-49F1-AD85-40BE9292B50D}"/>
    <dgm:cxn modelId="{D2C3CBF0-CD30-4AA9-A220-369E555D3D20}" type="presOf" srcId="{7B843E24-FE12-47AB-B81F-6AAC9E61AABA}" destId="{E98ACEBC-141C-43BD-A68F-D11F11935BD9}" srcOrd="0" destOrd="1" presId="urn:microsoft.com/office/officeart/2005/8/layout/vList5"/>
    <dgm:cxn modelId="{8105A0BE-842A-4F0B-BC1C-FC2D89F7F6C0}" type="presParOf" srcId="{DE5B30C5-FAB3-4423-9E17-18B13CE0F81B}" destId="{80A28DE0-10B2-43B7-8CBE-E40C59985781}" srcOrd="0" destOrd="0" presId="urn:microsoft.com/office/officeart/2005/8/layout/vList5"/>
    <dgm:cxn modelId="{A4546748-A5E4-4776-98D4-5F1E7FBA9770}" type="presParOf" srcId="{80A28DE0-10B2-43B7-8CBE-E40C59985781}" destId="{C3771CF0-4B0A-44D1-AB70-71CFDC450EF1}" srcOrd="0" destOrd="0" presId="urn:microsoft.com/office/officeart/2005/8/layout/vList5"/>
    <dgm:cxn modelId="{4834FB04-CE08-4662-90BC-6E10BCDD4734}" type="presParOf" srcId="{80A28DE0-10B2-43B7-8CBE-E40C59985781}" destId="{4E19DF84-0B69-40C9-8F88-34423F026FA8}" srcOrd="1" destOrd="0" presId="urn:microsoft.com/office/officeart/2005/8/layout/vList5"/>
    <dgm:cxn modelId="{419173BF-A769-4BFD-ADFC-1257BF3A508A}" type="presParOf" srcId="{DE5B30C5-FAB3-4423-9E17-18B13CE0F81B}" destId="{7F02BC9C-9445-4074-A43D-2C902DB081CE}" srcOrd="1" destOrd="0" presId="urn:microsoft.com/office/officeart/2005/8/layout/vList5"/>
    <dgm:cxn modelId="{BA4FC368-4B5D-4635-A890-0D7567FA44FF}" type="presParOf" srcId="{DE5B30C5-FAB3-4423-9E17-18B13CE0F81B}" destId="{922588D6-80D8-4B7C-A645-3FBCC12CAF5D}" srcOrd="2" destOrd="0" presId="urn:microsoft.com/office/officeart/2005/8/layout/vList5"/>
    <dgm:cxn modelId="{7B100BFB-9E6D-46F6-89E7-7427CA80A82A}" type="presParOf" srcId="{922588D6-80D8-4B7C-A645-3FBCC12CAF5D}" destId="{FB107A25-8161-4B39-B6EB-CEFEACD640FE}" srcOrd="0" destOrd="0" presId="urn:microsoft.com/office/officeart/2005/8/layout/vList5"/>
    <dgm:cxn modelId="{70A46298-2735-4C34-B96E-2A1A536E96EB}" type="presParOf" srcId="{922588D6-80D8-4B7C-A645-3FBCC12CAF5D}" destId="{E98ACEBC-141C-43BD-A68F-D11F11935B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DED1D-60C7-4066-8F91-DA78BEB725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11F40EAA-43BC-44C9-9B8E-B6760E4C5981}">
      <dgm:prSet/>
      <dgm:spPr/>
      <dgm:t>
        <a:bodyPr/>
        <a:lstStyle/>
        <a:p>
          <a:r>
            <a:rPr lang="de-CH" dirty="0"/>
            <a:t>Automation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software</a:t>
          </a:r>
          <a:r>
            <a:rPr lang="de-CH" dirty="0"/>
            <a:t> </a:t>
          </a:r>
          <a:r>
            <a:rPr lang="de-CH" dirty="0" err="1"/>
            <a:t>managment</a:t>
          </a:r>
          <a:endParaRPr lang="de-CH" dirty="0"/>
        </a:p>
      </dgm:t>
    </dgm:pt>
    <dgm:pt modelId="{5F2BEDC2-2EBB-42E3-89E4-F93A7AC354FB}" type="parTrans" cxnId="{DFC6DF35-FCE0-4F35-B3D6-28F930DDDFB2}">
      <dgm:prSet/>
      <dgm:spPr/>
      <dgm:t>
        <a:bodyPr/>
        <a:lstStyle/>
        <a:p>
          <a:endParaRPr lang="de-CH"/>
        </a:p>
      </dgm:t>
    </dgm:pt>
    <dgm:pt modelId="{180222E5-619D-4F85-8782-4B0771FBE2F8}" type="sibTrans" cxnId="{DFC6DF35-FCE0-4F35-B3D6-28F930DDDFB2}">
      <dgm:prSet/>
      <dgm:spPr/>
      <dgm:t>
        <a:bodyPr/>
        <a:lstStyle/>
        <a:p>
          <a:endParaRPr lang="de-CH"/>
        </a:p>
      </dgm:t>
    </dgm:pt>
    <dgm:pt modelId="{929ACAF4-397B-4842-9793-D03481B15679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common</a:t>
          </a:r>
          <a:r>
            <a:rPr lang="de-CH" dirty="0"/>
            <a:t> </a:t>
          </a:r>
          <a:r>
            <a:rPr lang="de-CH" dirty="0" err="1"/>
            <a:t>tool</a:t>
          </a:r>
          <a:r>
            <a:rPr lang="de-CH" dirty="0"/>
            <a:t> </a:t>
          </a:r>
          <a:r>
            <a:rPr lang="de-CH" dirty="0" err="1"/>
            <a:t>apps</a:t>
          </a:r>
          <a:r>
            <a:rPr lang="de-CH" dirty="0"/>
            <a:t> in </a:t>
          </a:r>
          <a:r>
            <a:rPr lang="de-CH" dirty="0" err="1"/>
            <a:t>latest</a:t>
          </a:r>
          <a:r>
            <a:rPr lang="de-CH" dirty="0"/>
            <a:t> </a:t>
          </a:r>
          <a:r>
            <a:rPr lang="de-CH" dirty="0" err="1"/>
            <a:t>versions</a:t>
          </a:r>
          <a:r>
            <a:rPr lang="de-CH" dirty="0"/>
            <a:t> (</a:t>
          </a:r>
          <a:r>
            <a:rPr lang="de-CH" dirty="0" err="1"/>
            <a:t>reduction</a:t>
          </a:r>
          <a:r>
            <a:rPr lang="de-CH" dirty="0"/>
            <a:t>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biggest</a:t>
          </a:r>
          <a:r>
            <a:rPr lang="de-CH" dirty="0"/>
            <a:t> </a:t>
          </a:r>
          <a:r>
            <a:rPr lang="de-CH" dirty="0" err="1"/>
            <a:t>attack</a:t>
          </a:r>
          <a:r>
            <a:rPr lang="de-CH" dirty="0"/>
            <a:t> </a:t>
          </a:r>
          <a:r>
            <a:rPr lang="de-CH" dirty="0" err="1"/>
            <a:t>surface</a:t>
          </a:r>
          <a:r>
            <a:rPr lang="de-CH" dirty="0"/>
            <a:t>)</a:t>
          </a:r>
        </a:p>
      </dgm:t>
    </dgm:pt>
    <dgm:pt modelId="{675D0C02-8C0F-49C5-8653-605AE1E19F55}" type="parTrans" cxnId="{D49894D1-A4C6-467E-B318-33E1A4218FD1}">
      <dgm:prSet/>
      <dgm:spPr/>
      <dgm:t>
        <a:bodyPr/>
        <a:lstStyle/>
        <a:p>
          <a:endParaRPr lang="de-CH"/>
        </a:p>
      </dgm:t>
    </dgm:pt>
    <dgm:pt modelId="{9846D136-ECEF-4C85-BAF3-33A51E7AC340}" type="sibTrans" cxnId="{D49894D1-A4C6-467E-B318-33E1A4218FD1}">
      <dgm:prSet/>
      <dgm:spPr/>
      <dgm:t>
        <a:bodyPr/>
        <a:lstStyle/>
        <a:p>
          <a:endParaRPr lang="de-CH"/>
        </a:p>
      </dgm:t>
    </dgm:pt>
    <dgm:pt modelId="{946DC613-16EA-4487-B031-EC47C0FBB8E7}">
      <dgm:prSet/>
      <dgm:spPr/>
      <dgm:t>
        <a:bodyPr/>
        <a:lstStyle/>
        <a:p>
          <a:r>
            <a:rPr lang="de-CH"/>
            <a:t>Integration is simple (Intune, other MDMs)</a:t>
          </a:r>
        </a:p>
      </dgm:t>
    </dgm:pt>
    <dgm:pt modelId="{5084AD6D-5645-45DD-AE17-096DEC68F192}" type="parTrans" cxnId="{885DBAA3-694B-4041-9824-92C850DA4E77}">
      <dgm:prSet/>
      <dgm:spPr/>
      <dgm:t>
        <a:bodyPr/>
        <a:lstStyle/>
        <a:p>
          <a:endParaRPr lang="de-CH"/>
        </a:p>
      </dgm:t>
    </dgm:pt>
    <dgm:pt modelId="{14CE3B7B-F2D4-4962-B4D0-866AD48CC668}" type="sibTrans" cxnId="{885DBAA3-694B-4041-9824-92C850DA4E77}">
      <dgm:prSet/>
      <dgm:spPr/>
      <dgm:t>
        <a:bodyPr/>
        <a:lstStyle/>
        <a:p>
          <a:endParaRPr lang="de-CH"/>
        </a:p>
      </dgm:t>
    </dgm:pt>
    <dgm:pt modelId="{981E191E-AC44-45A8-BD4D-CC1436E27C99}">
      <dgm:prSet/>
      <dgm:spPr/>
      <dgm:t>
        <a:bodyPr/>
        <a:lstStyle/>
        <a:p>
          <a:r>
            <a:rPr lang="de-CH"/>
            <a:t>Effort is minimal</a:t>
          </a:r>
        </a:p>
      </dgm:t>
    </dgm:pt>
    <dgm:pt modelId="{1AED2355-F439-47AE-A8B4-BE5023994C48}" type="parTrans" cxnId="{E55DE8B9-70BA-40D3-89D0-C5A804986D0E}">
      <dgm:prSet/>
      <dgm:spPr/>
      <dgm:t>
        <a:bodyPr/>
        <a:lstStyle/>
        <a:p>
          <a:endParaRPr lang="de-CH"/>
        </a:p>
      </dgm:t>
    </dgm:pt>
    <dgm:pt modelId="{A0324EB3-B44E-4AD7-9067-067BB0DEB644}" type="sibTrans" cxnId="{E55DE8B9-70BA-40D3-89D0-C5A804986D0E}">
      <dgm:prSet/>
      <dgm:spPr/>
      <dgm:t>
        <a:bodyPr/>
        <a:lstStyle/>
        <a:p>
          <a:endParaRPr lang="de-CH"/>
        </a:p>
      </dgm:t>
    </dgm:pt>
    <dgm:pt modelId="{79092EA1-BAAE-4D4B-86F3-9043083B6431}" type="pres">
      <dgm:prSet presAssocID="{9C2DED1D-60C7-4066-8F91-DA78BEB72568}" presName="linear" presStyleCnt="0">
        <dgm:presLayoutVars>
          <dgm:animLvl val="lvl"/>
          <dgm:resizeHandles val="exact"/>
        </dgm:presLayoutVars>
      </dgm:prSet>
      <dgm:spPr/>
    </dgm:pt>
    <dgm:pt modelId="{6B18C614-58BE-41B3-AE29-C51BAE27EF8E}" type="pres">
      <dgm:prSet presAssocID="{11F40EAA-43BC-44C9-9B8E-B6760E4C59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937EC9-1810-4CBA-A331-55544E12BDD6}" type="pres">
      <dgm:prSet presAssocID="{180222E5-619D-4F85-8782-4B0771FBE2F8}" presName="spacer" presStyleCnt="0"/>
      <dgm:spPr/>
    </dgm:pt>
    <dgm:pt modelId="{92AA7BF5-5C6F-4C36-A24C-8E697B539E6F}" type="pres">
      <dgm:prSet presAssocID="{929ACAF4-397B-4842-9793-D03481B156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D220AE-A281-4D3F-AA5D-84ABA56A2BFE}" type="pres">
      <dgm:prSet presAssocID="{9846D136-ECEF-4C85-BAF3-33A51E7AC340}" presName="spacer" presStyleCnt="0"/>
      <dgm:spPr/>
    </dgm:pt>
    <dgm:pt modelId="{7AA0720A-4984-490A-B5ED-2E5746FD40AE}" type="pres">
      <dgm:prSet presAssocID="{946DC613-16EA-4487-B031-EC47C0FBB8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4385F5-DBFD-4F2B-97B2-388C362E9E7E}" type="pres">
      <dgm:prSet presAssocID="{14CE3B7B-F2D4-4962-B4D0-866AD48CC668}" presName="spacer" presStyleCnt="0"/>
      <dgm:spPr/>
    </dgm:pt>
    <dgm:pt modelId="{DBEF0235-D171-4B06-BDE4-AC53D8F96926}" type="pres">
      <dgm:prSet presAssocID="{981E191E-AC44-45A8-BD4D-CC1436E27C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FC6DF35-FCE0-4F35-B3D6-28F930DDDFB2}" srcId="{9C2DED1D-60C7-4066-8F91-DA78BEB72568}" destId="{11F40EAA-43BC-44C9-9B8E-B6760E4C5981}" srcOrd="0" destOrd="0" parTransId="{5F2BEDC2-2EBB-42E3-89E4-F93A7AC354FB}" sibTransId="{180222E5-619D-4F85-8782-4B0771FBE2F8}"/>
    <dgm:cxn modelId="{DF3AD947-99BE-4146-876F-15E901A73287}" type="presOf" srcId="{929ACAF4-397B-4842-9793-D03481B15679}" destId="{92AA7BF5-5C6F-4C36-A24C-8E697B539E6F}" srcOrd="0" destOrd="0" presId="urn:microsoft.com/office/officeart/2005/8/layout/vList2"/>
    <dgm:cxn modelId="{92CA9257-38C0-48F7-93AA-756CEB5DFE38}" type="presOf" srcId="{11F40EAA-43BC-44C9-9B8E-B6760E4C5981}" destId="{6B18C614-58BE-41B3-AE29-C51BAE27EF8E}" srcOrd="0" destOrd="0" presId="urn:microsoft.com/office/officeart/2005/8/layout/vList2"/>
    <dgm:cxn modelId="{885DBAA3-694B-4041-9824-92C850DA4E77}" srcId="{9C2DED1D-60C7-4066-8F91-DA78BEB72568}" destId="{946DC613-16EA-4487-B031-EC47C0FBB8E7}" srcOrd="2" destOrd="0" parTransId="{5084AD6D-5645-45DD-AE17-096DEC68F192}" sibTransId="{14CE3B7B-F2D4-4962-B4D0-866AD48CC668}"/>
    <dgm:cxn modelId="{E55DE8B9-70BA-40D3-89D0-C5A804986D0E}" srcId="{9C2DED1D-60C7-4066-8F91-DA78BEB72568}" destId="{981E191E-AC44-45A8-BD4D-CC1436E27C99}" srcOrd="3" destOrd="0" parTransId="{1AED2355-F439-47AE-A8B4-BE5023994C48}" sibTransId="{A0324EB3-B44E-4AD7-9067-067BB0DEB644}"/>
    <dgm:cxn modelId="{77CF1AD0-8B29-48FC-B0AD-1CDB3807EBF4}" type="presOf" srcId="{9C2DED1D-60C7-4066-8F91-DA78BEB72568}" destId="{79092EA1-BAAE-4D4B-86F3-9043083B6431}" srcOrd="0" destOrd="0" presId="urn:microsoft.com/office/officeart/2005/8/layout/vList2"/>
    <dgm:cxn modelId="{D49894D1-A4C6-467E-B318-33E1A4218FD1}" srcId="{9C2DED1D-60C7-4066-8F91-DA78BEB72568}" destId="{929ACAF4-397B-4842-9793-D03481B15679}" srcOrd="1" destOrd="0" parTransId="{675D0C02-8C0F-49C5-8653-605AE1E19F55}" sibTransId="{9846D136-ECEF-4C85-BAF3-33A51E7AC340}"/>
    <dgm:cxn modelId="{2BE789E2-370D-451B-B091-F0C8531F7DEF}" type="presOf" srcId="{981E191E-AC44-45A8-BD4D-CC1436E27C99}" destId="{DBEF0235-D171-4B06-BDE4-AC53D8F96926}" srcOrd="0" destOrd="0" presId="urn:microsoft.com/office/officeart/2005/8/layout/vList2"/>
    <dgm:cxn modelId="{96E3C1E8-8115-4382-AEE9-1E7CAD2CA58A}" type="presOf" srcId="{946DC613-16EA-4487-B031-EC47C0FBB8E7}" destId="{7AA0720A-4984-490A-B5ED-2E5746FD40AE}" srcOrd="0" destOrd="0" presId="urn:microsoft.com/office/officeart/2005/8/layout/vList2"/>
    <dgm:cxn modelId="{9B900247-B552-463A-B203-2258B2E25CD7}" type="presParOf" srcId="{79092EA1-BAAE-4D4B-86F3-9043083B6431}" destId="{6B18C614-58BE-41B3-AE29-C51BAE27EF8E}" srcOrd="0" destOrd="0" presId="urn:microsoft.com/office/officeart/2005/8/layout/vList2"/>
    <dgm:cxn modelId="{B3774FB7-A8F8-48D5-91D1-C80AD2C5B482}" type="presParOf" srcId="{79092EA1-BAAE-4D4B-86F3-9043083B6431}" destId="{1C937EC9-1810-4CBA-A331-55544E12BDD6}" srcOrd="1" destOrd="0" presId="urn:microsoft.com/office/officeart/2005/8/layout/vList2"/>
    <dgm:cxn modelId="{196F414C-35D5-4FD7-A436-83387DB5F3BF}" type="presParOf" srcId="{79092EA1-BAAE-4D4B-86F3-9043083B6431}" destId="{92AA7BF5-5C6F-4C36-A24C-8E697B539E6F}" srcOrd="2" destOrd="0" presId="urn:microsoft.com/office/officeart/2005/8/layout/vList2"/>
    <dgm:cxn modelId="{63484ADF-1D27-4326-A4A8-B8941A24C6B7}" type="presParOf" srcId="{79092EA1-BAAE-4D4B-86F3-9043083B6431}" destId="{DFD220AE-A281-4D3F-AA5D-84ABA56A2BFE}" srcOrd="3" destOrd="0" presId="urn:microsoft.com/office/officeart/2005/8/layout/vList2"/>
    <dgm:cxn modelId="{166ED8D5-6325-4ACB-9A6A-9AF6D5E811CF}" type="presParOf" srcId="{79092EA1-BAAE-4D4B-86F3-9043083B6431}" destId="{7AA0720A-4984-490A-B5ED-2E5746FD40AE}" srcOrd="4" destOrd="0" presId="urn:microsoft.com/office/officeart/2005/8/layout/vList2"/>
    <dgm:cxn modelId="{EFF8740D-934C-4B0E-B8B7-11BF26FC32A4}" type="presParOf" srcId="{79092EA1-BAAE-4D4B-86F3-9043083B6431}" destId="{BB4385F5-DBFD-4F2B-97B2-388C362E9E7E}" srcOrd="5" destOrd="0" presId="urn:microsoft.com/office/officeart/2005/8/layout/vList2"/>
    <dgm:cxn modelId="{85CE7BA0-91B3-48E0-A74B-8AB3CA9A0581}" type="presParOf" srcId="{79092EA1-BAAE-4D4B-86F3-9043083B6431}" destId="{DBEF0235-D171-4B06-BDE4-AC53D8F969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9DF84-0B69-40C9-8F88-34423F026FA8}">
      <dsp:nvSpPr>
        <dsp:cNvPr id="0" name=""/>
        <dsp:cNvSpPr/>
      </dsp:nvSpPr>
      <dsp:spPr>
        <a:xfrm rot="5400000">
          <a:off x="6671889" y="-2766563"/>
          <a:ext cx="95743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Online - Default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Least </a:t>
          </a:r>
          <a:r>
            <a:rPr lang="de-DE" sz="1800" kern="1200" dirty="0" err="1"/>
            <a:t>effort</a:t>
          </a:r>
          <a:r>
            <a:rPr lang="de-DE" sz="1800" kern="1200" dirty="0"/>
            <a:t> / </a:t>
          </a:r>
          <a:r>
            <a:rPr lang="de-DE" sz="1800" kern="1200" dirty="0" err="1"/>
            <a:t>the</a:t>
          </a:r>
          <a:r>
            <a:rPr lang="de-DE" sz="1800" kern="1200" dirty="0"/>
            <a:t> modern </a:t>
          </a:r>
          <a:r>
            <a:rPr lang="de-DE" sz="1800" kern="1200" dirty="0" err="1"/>
            <a:t>way</a:t>
          </a:r>
          <a:endParaRPr lang="de-CH" sz="1800" kern="1200" dirty="0"/>
        </a:p>
      </dsp:txBody>
      <dsp:txXfrm rot="-5400000">
        <a:off x="3785615" y="166449"/>
        <a:ext cx="6683246" cy="863960"/>
      </dsp:txXfrm>
    </dsp:sp>
    <dsp:sp modelId="{C3771CF0-4B0A-44D1-AB70-71CFDC450EF1}">
      <dsp:nvSpPr>
        <dsp:cNvPr id="0" name=""/>
        <dsp:cNvSpPr/>
      </dsp:nvSpPr>
      <dsp:spPr>
        <a:xfrm>
          <a:off x="0" y="29"/>
          <a:ext cx="3785616" cy="1196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 err="1">
              <a:latin typeface="Aharoni" panose="02010803020104030203" pitchFamily="2" charset="-79"/>
              <a:cs typeface="Aharoni" panose="02010803020104030203" pitchFamily="2" charset="-79"/>
            </a:rPr>
            <a:t>public</a:t>
          </a:r>
          <a:r>
            <a:rPr lang="de-DE" sz="3100" kern="1200" dirty="0">
              <a:latin typeface="Aharoni" panose="02010803020104030203" pitchFamily="2" charset="-79"/>
              <a:cs typeface="Aharoni" panose="02010803020104030203" pitchFamily="2" charset="-79"/>
            </a:rPr>
            <a:t>/</a:t>
          </a:r>
          <a:r>
            <a:rPr lang="de-DE" sz="3100" kern="1200" dirty="0" err="1">
              <a:latin typeface="Aharoni" panose="02010803020104030203" pitchFamily="2" charset="-79"/>
              <a:cs typeface="Aharoni" panose="02010803020104030203" pitchFamily="2" charset="-79"/>
            </a:rPr>
            <a:t>community</a:t>
          </a:r>
          <a:endParaRPr lang="de-CH" sz="31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8423" y="58452"/>
        <a:ext cx="3668770" cy="1079950"/>
      </dsp:txXfrm>
    </dsp:sp>
    <dsp:sp modelId="{E98ACEBC-141C-43BD-A68F-D11F11935BD9}">
      <dsp:nvSpPr>
        <dsp:cNvPr id="0" name=""/>
        <dsp:cNvSpPr/>
      </dsp:nvSpPr>
      <dsp:spPr>
        <a:xfrm rot="5400000">
          <a:off x="6671889" y="-1509928"/>
          <a:ext cx="95743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Use own </a:t>
          </a:r>
          <a:r>
            <a:rPr lang="de-DE" sz="1800" kern="1200" dirty="0" err="1"/>
            <a:t>repo</a:t>
          </a:r>
          <a:r>
            <a:rPr lang="de-DE" sz="1800" kern="1200" dirty="0"/>
            <a:t> </a:t>
          </a:r>
          <a:r>
            <a:rPr lang="de-DE" sz="1800" kern="1200" dirty="0" err="1"/>
            <a:t>as</a:t>
          </a:r>
          <a:r>
            <a:rPr lang="de-DE" sz="1800" kern="1200" dirty="0"/>
            <a:t> </a:t>
          </a:r>
          <a:r>
            <a:rPr lang="de-DE" sz="1800" kern="1200" dirty="0" err="1"/>
            <a:t>primary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Packages </a:t>
          </a:r>
          <a:r>
            <a:rPr lang="de-DE" sz="1800" kern="1200" dirty="0" err="1"/>
            <a:t>must</a:t>
          </a:r>
          <a:r>
            <a:rPr lang="de-DE" sz="1800" kern="1200" dirty="0"/>
            <a:t> </a:t>
          </a:r>
          <a:r>
            <a:rPr lang="de-DE" sz="1800" kern="1200" dirty="0" err="1"/>
            <a:t>be</a:t>
          </a:r>
          <a:r>
            <a:rPr lang="de-DE" sz="1800" kern="1200" dirty="0"/>
            <a:t> </a:t>
          </a:r>
          <a:r>
            <a:rPr lang="de-DE" sz="1800" kern="1200" dirty="0" err="1"/>
            <a:t>integrated</a:t>
          </a:r>
          <a:r>
            <a:rPr lang="de-DE" sz="1800" kern="1200" dirty="0"/>
            <a:t> </a:t>
          </a:r>
          <a:r>
            <a:rPr lang="de-DE" sz="1800" kern="1200" dirty="0" err="1"/>
            <a:t>manually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More </a:t>
          </a:r>
          <a:r>
            <a:rPr lang="de-DE" sz="1800" kern="1200" dirty="0" err="1"/>
            <a:t>control</a:t>
          </a:r>
          <a:endParaRPr lang="de-CH" sz="1800" kern="1200" dirty="0"/>
        </a:p>
      </dsp:txBody>
      <dsp:txXfrm rot="-5400000">
        <a:off x="3785615" y="1423084"/>
        <a:ext cx="6683246" cy="863960"/>
      </dsp:txXfrm>
    </dsp:sp>
    <dsp:sp modelId="{FB107A25-8161-4B39-B6EB-CEFEACD640FE}">
      <dsp:nvSpPr>
        <dsp:cNvPr id="0" name=""/>
        <dsp:cNvSpPr/>
      </dsp:nvSpPr>
      <dsp:spPr>
        <a:xfrm>
          <a:off x="0" y="1256665"/>
          <a:ext cx="3785616" cy="1196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>
              <a:latin typeface="Aharoni" panose="02010803020104030203" pitchFamily="2" charset="-79"/>
              <a:cs typeface="Aharoni" panose="02010803020104030203" pitchFamily="2" charset="-79"/>
            </a:rPr>
            <a:t>private (internal network)</a:t>
          </a:r>
          <a:endParaRPr lang="de-CH" sz="31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8423" y="1315088"/>
        <a:ext cx="3668770" cy="1079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8C614-58BE-41B3-AE29-C51BAE27EF8E}">
      <dsp:nvSpPr>
        <dsp:cNvPr id="0" name=""/>
        <dsp:cNvSpPr/>
      </dsp:nvSpPr>
      <dsp:spPr>
        <a:xfrm>
          <a:off x="0" y="63531"/>
          <a:ext cx="4728099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/>
            <a:t>Automation </a:t>
          </a:r>
          <a:r>
            <a:rPr lang="de-CH" sz="2000" kern="1200" dirty="0" err="1"/>
            <a:t>of</a:t>
          </a:r>
          <a:r>
            <a:rPr lang="de-CH" sz="2000" kern="1200" dirty="0"/>
            <a:t> </a:t>
          </a:r>
          <a:r>
            <a:rPr lang="de-CH" sz="2000" kern="1200" dirty="0" err="1"/>
            <a:t>software</a:t>
          </a:r>
          <a:r>
            <a:rPr lang="de-CH" sz="2000" kern="1200" dirty="0"/>
            <a:t> </a:t>
          </a:r>
          <a:r>
            <a:rPr lang="de-CH" sz="2000" kern="1200" dirty="0" err="1"/>
            <a:t>managment</a:t>
          </a:r>
          <a:endParaRPr lang="de-CH" sz="2000" kern="1200" dirty="0"/>
        </a:p>
      </dsp:txBody>
      <dsp:txXfrm>
        <a:off x="38784" y="102315"/>
        <a:ext cx="4650531" cy="716935"/>
      </dsp:txXfrm>
    </dsp:sp>
    <dsp:sp modelId="{92AA7BF5-5C6F-4C36-A24C-8E697B539E6F}">
      <dsp:nvSpPr>
        <dsp:cNvPr id="0" name=""/>
        <dsp:cNvSpPr/>
      </dsp:nvSpPr>
      <dsp:spPr>
        <a:xfrm>
          <a:off x="0" y="915634"/>
          <a:ext cx="4728099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/>
            <a:t>Use </a:t>
          </a:r>
          <a:r>
            <a:rPr lang="de-CH" sz="2000" kern="1200" dirty="0" err="1"/>
            <a:t>common</a:t>
          </a:r>
          <a:r>
            <a:rPr lang="de-CH" sz="2000" kern="1200" dirty="0"/>
            <a:t> </a:t>
          </a:r>
          <a:r>
            <a:rPr lang="de-CH" sz="2000" kern="1200" dirty="0" err="1"/>
            <a:t>tool</a:t>
          </a:r>
          <a:r>
            <a:rPr lang="de-CH" sz="2000" kern="1200" dirty="0"/>
            <a:t> </a:t>
          </a:r>
          <a:r>
            <a:rPr lang="de-CH" sz="2000" kern="1200" dirty="0" err="1"/>
            <a:t>apps</a:t>
          </a:r>
          <a:r>
            <a:rPr lang="de-CH" sz="2000" kern="1200" dirty="0"/>
            <a:t> in </a:t>
          </a:r>
          <a:r>
            <a:rPr lang="de-CH" sz="2000" kern="1200" dirty="0" err="1"/>
            <a:t>latest</a:t>
          </a:r>
          <a:r>
            <a:rPr lang="de-CH" sz="2000" kern="1200" dirty="0"/>
            <a:t> </a:t>
          </a:r>
          <a:r>
            <a:rPr lang="de-CH" sz="2000" kern="1200" dirty="0" err="1"/>
            <a:t>versions</a:t>
          </a:r>
          <a:r>
            <a:rPr lang="de-CH" sz="2000" kern="1200" dirty="0"/>
            <a:t> (</a:t>
          </a:r>
          <a:r>
            <a:rPr lang="de-CH" sz="2000" kern="1200" dirty="0" err="1"/>
            <a:t>reduction</a:t>
          </a:r>
          <a:r>
            <a:rPr lang="de-CH" sz="2000" kern="1200" dirty="0"/>
            <a:t> </a:t>
          </a:r>
          <a:r>
            <a:rPr lang="de-CH" sz="2000" kern="1200" dirty="0" err="1"/>
            <a:t>of</a:t>
          </a:r>
          <a:r>
            <a:rPr lang="de-CH" sz="2000" kern="1200" dirty="0"/>
            <a:t> </a:t>
          </a:r>
          <a:r>
            <a:rPr lang="de-CH" sz="2000" kern="1200" dirty="0" err="1"/>
            <a:t>biggest</a:t>
          </a:r>
          <a:r>
            <a:rPr lang="de-CH" sz="2000" kern="1200" dirty="0"/>
            <a:t> </a:t>
          </a:r>
          <a:r>
            <a:rPr lang="de-CH" sz="2000" kern="1200" dirty="0" err="1"/>
            <a:t>attack</a:t>
          </a:r>
          <a:r>
            <a:rPr lang="de-CH" sz="2000" kern="1200" dirty="0"/>
            <a:t> </a:t>
          </a:r>
          <a:r>
            <a:rPr lang="de-CH" sz="2000" kern="1200" dirty="0" err="1"/>
            <a:t>surface</a:t>
          </a:r>
          <a:r>
            <a:rPr lang="de-CH" sz="2000" kern="1200" dirty="0"/>
            <a:t>)</a:t>
          </a:r>
        </a:p>
      </dsp:txBody>
      <dsp:txXfrm>
        <a:off x="38784" y="954418"/>
        <a:ext cx="4650531" cy="716935"/>
      </dsp:txXfrm>
    </dsp:sp>
    <dsp:sp modelId="{7AA0720A-4984-490A-B5ED-2E5746FD40AE}">
      <dsp:nvSpPr>
        <dsp:cNvPr id="0" name=""/>
        <dsp:cNvSpPr/>
      </dsp:nvSpPr>
      <dsp:spPr>
        <a:xfrm>
          <a:off x="0" y="1767737"/>
          <a:ext cx="4728099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Integration is simple (Intune, other MDMs)</a:t>
          </a:r>
        </a:p>
      </dsp:txBody>
      <dsp:txXfrm>
        <a:off x="38784" y="1806521"/>
        <a:ext cx="4650531" cy="716935"/>
      </dsp:txXfrm>
    </dsp:sp>
    <dsp:sp modelId="{DBEF0235-D171-4B06-BDE4-AC53D8F96926}">
      <dsp:nvSpPr>
        <dsp:cNvPr id="0" name=""/>
        <dsp:cNvSpPr/>
      </dsp:nvSpPr>
      <dsp:spPr>
        <a:xfrm>
          <a:off x="0" y="2619840"/>
          <a:ext cx="4728099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Effort is minimal</a:t>
          </a:r>
        </a:p>
      </dsp:txBody>
      <dsp:txXfrm>
        <a:off x="38784" y="2658624"/>
        <a:ext cx="4650531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5E481D9-45C5-41E8-8E71-58CA548797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C79501-6C82-48DD-B211-08D0D0FE47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72EDA-F547-4778-82C1-B5BE040487C1}" type="datetimeFigureOut">
              <a:rPr lang="de-CH" smtClean="0"/>
              <a:t>02.06.2021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0AB991-5927-49DA-9C4D-DB0AEE0592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88F63F-EB6A-4FE6-81F1-16AF683DA9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9A035-8D67-4370-8F96-C1A950E30E6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2260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38B0C-DE39-484A-9750-2319C434DF59}" type="datetimeFigureOut">
              <a:rPr lang="de-CH" smtClean="0"/>
              <a:t>02.06.2021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16FE8-2CF5-44F2-9241-B594C1B8885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644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330925" y="1108605"/>
            <a:ext cx="9144000" cy="2387600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CHOCOLATEY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330925" y="3333042"/>
            <a:ext cx="9144000" cy="1655762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Modern Software Automation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29" y="1494367"/>
            <a:ext cx="4974771" cy="3869266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43010498-2DEC-4DDD-A77E-E9566EBBC0F9}"/>
              </a:ext>
            </a:extLst>
          </p:cNvPr>
          <p:cNvSpPr txBox="1">
            <a:spLocks/>
          </p:cNvSpPr>
          <p:nvPr/>
        </p:nvSpPr>
        <p:spPr>
          <a:xfrm>
            <a:off x="-1354618" y="626973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i="1" dirty="0"/>
              <a:t>A </a:t>
            </a:r>
            <a:r>
              <a:rPr lang="de-DE" sz="2000" i="1" dirty="0" err="1"/>
              <a:t>presentation</a:t>
            </a:r>
            <a:r>
              <a:rPr lang="de-DE" sz="2000" i="1" dirty="0"/>
              <a:t> </a:t>
            </a:r>
            <a:r>
              <a:rPr lang="de-DE" sz="2000" i="1" dirty="0" err="1"/>
              <a:t>by</a:t>
            </a:r>
            <a:r>
              <a:rPr lang="de-DE" sz="2000" i="1" dirty="0"/>
              <a:t> Niklas Tinner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43366"/>
            <a:ext cx="10515600" cy="1325563"/>
          </a:xfrm>
        </p:spPr>
        <p:txBody>
          <a:bodyPr>
            <a:no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The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usecase</a:t>
            </a:r>
            <a:b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personal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input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61" y="232602"/>
            <a:ext cx="2103849" cy="1636327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B830D171-3352-40C1-9AF0-88E0263920BF}"/>
              </a:ext>
            </a:extLst>
          </p:cNvPr>
          <p:cNvGraphicFramePr/>
          <p:nvPr/>
        </p:nvGraphicFramePr>
        <p:xfrm>
          <a:off x="838200" y="2848020"/>
          <a:ext cx="4728099" cy="347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3B0CA3F5-B13A-44B2-934F-612210722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916" y="3650941"/>
            <a:ext cx="6095998" cy="17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Package Manager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for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Windows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32" y="128859"/>
            <a:ext cx="2103849" cy="1636327"/>
          </a:xfrm>
          <a:prstGeom prst="rect">
            <a:avLst/>
          </a:prstGeom>
        </p:spPr>
      </p:pic>
      <p:pic>
        <p:nvPicPr>
          <p:cNvPr id="9" name="ezgif-7-b3f0199a10d0">
            <a:hlinkClick r:id="" action="ppaction://media"/>
            <a:extLst>
              <a:ext uri="{FF2B5EF4-FFF2-40B4-BE49-F238E27FC236}">
                <a16:creationId xmlns:a16="http://schemas.microsoft.com/office/drawing/2014/main" id="{EBD6F6F4-7196-4C57-934B-A42BE8D36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58" y="2162084"/>
            <a:ext cx="12064883" cy="35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1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Repo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types</a:t>
            </a:r>
            <a:endParaRPr lang="de-DE" sz="48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05" y="209742"/>
            <a:ext cx="2103849" cy="1636327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29C22D0-EA21-494E-B3E2-81D0BDD4F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210634"/>
              </p:ext>
            </p:extLst>
          </p:nvPr>
        </p:nvGraphicFramePr>
        <p:xfrm>
          <a:off x="838200" y="2740241"/>
          <a:ext cx="10515600" cy="245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508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The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public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repository</a:t>
            </a:r>
            <a:endParaRPr lang="de-DE" sz="4800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95" y="209742"/>
            <a:ext cx="2103849" cy="1636327"/>
          </a:xfrm>
          <a:prstGeom prst="rect">
            <a:avLst/>
          </a:prstGeom>
        </p:spPr>
      </p:pic>
      <p:pic>
        <p:nvPicPr>
          <p:cNvPr id="6" name="2021-05-26-14-21-52">
            <a:hlinkClick r:id="" action="ppaction://media"/>
            <a:extLst>
              <a:ext uri="{FF2B5EF4-FFF2-40B4-BE49-F238E27FC236}">
                <a16:creationId xmlns:a16="http://schemas.microsoft.com/office/drawing/2014/main" id="{B3B85C87-4D0E-4214-B06C-9EFDACB3C6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8" end="28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874" y="1822621"/>
            <a:ext cx="9196251" cy="48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Install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choco</a:t>
            </a:r>
            <a:endParaRPr lang="de-DE" sz="48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46" y="209742"/>
            <a:ext cx="2103849" cy="1636327"/>
          </a:xfrm>
          <a:prstGeom prst="rect">
            <a:avLst/>
          </a:prstGeom>
        </p:spPr>
      </p:pic>
      <p:pic>
        <p:nvPicPr>
          <p:cNvPr id="6" name="ezgif-2-36d4d14498fb">
            <a:hlinkClick r:id="" action="ppaction://media"/>
            <a:extLst>
              <a:ext uri="{FF2B5EF4-FFF2-40B4-BE49-F238E27FC236}">
                <a16:creationId xmlns:a16="http://schemas.microsoft.com/office/drawing/2014/main" id="{90CD4BDF-EDF7-4801-945D-2EB35DAD5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6562" y="1846069"/>
            <a:ext cx="7298871" cy="47409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5D8538-7A70-45C0-AEB5-D8B445E9D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770" y="2023249"/>
            <a:ext cx="9100457" cy="43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Powershell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client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000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{</a:t>
            </a:r>
            <a:r>
              <a:rPr lang="de-DE" sz="4000" i="1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env:choco</a:t>
            </a:r>
            <a:r>
              <a:rPr lang="de-DE" sz="4000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}</a:t>
            </a:r>
            <a:endParaRPr lang="de-DE" sz="48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51" y="209742"/>
            <a:ext cx="2103849" cy="1636327"/>
          </a:xfrm>
          <a:prstGeom prst="rect">
            <a:avLst/>
          </a:prstGeom>
        </p:spPr>
      </p:pic>
      <p:pic>
        <p:nvPicPr>
          <p:cNvPr id="3" name="ezgif-7-705f4c17cdd8">
            <a:hlinkClick r:id="" action="ppaction://media"/>
            <a:extLst>
              <a:ext uri="{FF2B5EF4-FFF2-40B4-BE49-F238E27FC236}">
                <a16:creationId xmlns:a16="http://schemas.microsoft.com/office/drawing/2014/main" id="{53B92DA4-EEDF-402C-B807-B2293B539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9551" y="1578593"/>
            <a:ext cx="7120574" cy="48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43366"/>
            <a:ext cx="10515600" cy="1325563"/>
          </a:xfrm>
        </p:spPr>
        <p:txBody>
          <a:bodyPr>
            <a:no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Choco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apps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client</a:t>
            </a:r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distribution</a:t>
            </a:r>
            <a:b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plain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code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51" y="209742"/>
            <a:ext cx="2103849" cy="16363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F9AF09-4FAB-4A8B-A323-C433730699B6}"/>
              </a:ext>
            </a:extLst>
          </p:cNvPr>
          <p:cNvSpPr txBox="1"/>
          <p:nvPr/>
        </p:nvSpPr>
        <p:spPr>
          <a:xfrm>
            <a:off x="838200" y="2848020"/>
            <a:ext cx="4223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localprograms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choco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localonly</a:t>
            </a:r>
            <a:endParaRPr lang="de-C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($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localprograms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-like "*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googlechrome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*")</a:t>
            </a:r>
          </a:p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choco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upgrade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googlechrome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-y</a:t>
            </a:r>
          </a:p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</a:t>
            </a:r>
            <a:endParaRPr lang="de-C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choco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googlechrome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-y</a:t>
            </a:r>
          </a:p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de-C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152419B-2ABE-4211-BD6D-6F22778ABB7E}"/>
              </a:ext>
            </a:extLst>
          </p:cNvPr>
          <p:cNvSpPr txBox="1">
            <a:spLocks/>
          </p:cNvSpPr>
          <p:nvPr/>
        </p:nvSpPr>
        <p:spPr>
          <a:xfrm>
            <a:off x="772886" y="1846069"/>
            <a:ext cx="4223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Install</a:t>
            </a:r>
            <a:r>
              <a:rPr lang="de-DE" sz="36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.ps1</a:t>
            </a:r>
            <a:endParaRPr lang="de-DE" sz="36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C8B1F-68A7-4952-923E-45A77352F62F}"/>
              </a:ext>
            </a:extLst>
          </p:cNvPr>
          <p:cNvSpPr txBox="1"/>
          <p:nvPr/>
        </p:nvSpPr>
        <p:spPr>
          <a:xfrm>
            <a:off x="5497286" y="2804329"/>
            <a:ext cx="42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choco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uninstall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googlechrome</a:t>
            </a:r>
            <a:r>
              <a:rPr lang="de-C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-y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6A21610-8EC4-4A63-9326-189EA34BA9C7}"/>
              </a:ext>
            </a:extLst>
          </p:cNvPr>
          <p:cNvSpPr txBox="1">
            <a:spLocks/>
          </p:cNvSpPr>
          <p:nvPr/>
        </p:nvSpPr>
        <p:spPr>
          <a:xfrm>
            <a:off x="5431972" y="1802378"/>
            <a:ext cx="4223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Uninstall</a:t>
            </a:r>
            <a:r>
              <a:rPr lang="de-DE" sz="36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.ps1</a:t>
            </a:r>
            <a:endParaRPr lang="de-DE" sz="36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651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Updates</a:t>
            </a:r>
            <a:endParaRPr lang="de-DE" sz="48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99" y="209742"/>
            <a:ext cx="2103849" cy="1636327"/>
          </a:xfrm>
          <a:prstGeom prst="rect">
            <a:avLst/>
          </a:prstGeom>
        </p:spPr>
      </p:pic>
      <p:pic>
        <p:nvPicPr>
          <p:cNvPr id="3" name="ezgif-2-b60db34964e4">
            <a:hlinkClick r:id="" action="ppaction://media"/>
            <a:extLst>
              <a:ext uri="{FF2B5EF4-FFF2-40B4-BE49-F238E27FC236}">
                <a16:creationId xmlns:a16="http://schemas.microsoft.com/office/drawing/2014/main" id="{541F1A79-1A65-44FF-9BC8-9914CC644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8687" y="1846069"/>
            <a:ext cx="8434625" cy="48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C3EC"/>
            </a:gs>
            <a:gs pos="100000">
              <a:srgbClr val="6D96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8" y="520506"/>
            <a:ext cx="10515600" cy="1325563"/>
          </a:xfrm>
        </p:spPr>
        <p:txBody>
          <a:bodyPr>
            <a:no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Auto </a:t>
            </a:r>
            <a:r>
              <a:rPr lang="de-DE" sz="4800" dirty="0" err="1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updates</a:t>
            </a:r>
            <a:br>
              <a:rPr lang="de-DE" sz="48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 </a:t>
            </a:r>
            <a:r>
              <a:rPr lang="de-DE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tip</a:t>
            </a:r>
            <a:endParaRPr lang="de-DE" sz="48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E4205-ABB8-409B-8157-929B86568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99" y="209742"/>
            <a:ext cx="2103849" cy="16363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2DA1662-0405-4459-BC1C-29A63AE7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5" y="1863382"/>
            <a:ext cx="9503229" cy="4629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A8E286F-0DFC-44F3-9362-5F88D96B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2987287"/>
            <a:ext cx="11103429" cy="18583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ECC38A-6882-40D0-AEAA-3C8C0F7BE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18" y="2148442"/>
            <a:ext cx="975496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36</Paragraphs>
  <Slides>10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Larissa</vt:lpstr>
      <vt:lpstr>CHOCOLATEY</vt:lpstr>
      <vt:lpstr>Package Manager for Windows</vt:lpstr>
      <vt:lpstr>Repo types</vt:lpstr>
      <vt:lpstr>The public repository</vt:lpstr>
      <vt:lpstr>Install choco</vt:lpstr>
      <vt:lpstr>Powershell client {env:choco}</vt:lpstr>
      <vt:lpstr>Choco apps client distribution in plain code</vt:lpstr>
      <vt:lpstr>Updates</vt:lpstr>
      <vt:lpstr>Auto updates Pro tip</vt:lpstr>
      <vt:lpstr>The usecase personal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Tinner Niklas</dc:creator>
  <cp:lastModifiedBy>Tinner Niklas</cp:lastModifiedBy>
  <cp:revision>2</cp:revision>
  <dcterms:created xsi:type="dcterms:W3CDTF">2021-05-26T12:00:43Z</dcterms:created>
  <dcterms:modified xsi:type="dcterms:W3CDTF">2021-06-02T11:19:23Z</dcterms:modified>
</cp:coreProperties>
</file>